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89" r:id="rId205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05" Type="http://schemas.openxmlformats.org/officeDocument/2006/relationships/slide" Target="slides/slide134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6" name="Shape 4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7" name="Google Shape;4937;g33c5e4031bd_0_82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938" name="Google Shape;4938;g33c5e4031bd_0_82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939" name="Google Shape;4939;g33c5e4031bd_0_827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98.png"/><Relationship Id="rId4" Type="http://schemas.openxmlformats.org/officeDocument/2006/relationships/image" Target="../media/image188.jpg"/></Relationships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0" name="Shape 4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1" name="Google Shape;4941;p702"/>
          <p:cNvSpPr/>
          <p:nvPr/>
        </p:nvSpPr>
        <p:spPr>
          <a:xfrm>
            <a:off x="1066800" y="1314450"/>
            <a:ext cx="6819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PIZZA		           0	1	 2	  3</a:t>
            </a:r>
            <a:r>
              <a:rPr b="1" lang="zh-CN" sz="3200">
                <a:solidFill>
                  <a:schemeClr val="dk1"/>
                </a:solidFill>
              </a:rPr>
              <a:t>   </a:t>
            </a: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2" name="Google Shape;4942;p702"/>
          <p:cNvSpPr/>
          <p:nvPr/>
        </p:nvSpPr>
        <p:spPr>
          <a:xfrm>
            <a:off x="1066800" y="971550"/>
            <a:ext cx="6819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CALZONES	       4	3	 2	  1   0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3" name="Google Shape;4943;p702"/>
          <p:cNvSpPr/>
          <p:nvPr/>
        </p:nvSpPr>
        <p:spPr>
          <a:xfrm>
            <a:off x="228600" y="1885950"/>
            <a:ext cx="89154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the Opportunity Cost of moving from a-b, b-c, c-d, and d-e.</a:t>
            </a:r>
            <a:endParaRPr b="1" i="0" sz="3200" u="none" cap="none" strike="noStrike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Constant Opportunity Cost</a:t>
            </a:r>
            <a:r>
              <a:rPr b="1" i="0" lang="zh-CN" sz="3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Resources are easily adaptable for producing either good.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is a straight line PPC (not common)</a:t>
            </a:r>
            <a:endParaRPr/>
          </a:p>
        </p:txBody>
      </p:sp>
      <p:sp>
        <p:nvSpPr>
          <p:cNvPr id="4944" name="Google Shape;4944;p702"/>
          <p:cNvSpPr/>
          <p:nvPr/>
        </p:nvSpPr>
        <p:spPr>
          <a:xfrm>
            <a:off x="152400" y="57150"/>
            <a:ext cx="8782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4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Production Possibilities</a:t>
            </a:r>
            <a:endParaRPr/>
          </a:p>
        </p:txBody>
      </p:sp>
      <p:sp>
        <p:nvSpPr>
          <p:cNvPr id="4945" name="Google Shape;4945;p702"/>
          <p:cNvSpPr/>
          <p:nvPr/>
        </p:nvSpPr>
        <p:spPr>
          <a:xfrm>
            <a:off x="1066800" y="571500"/>
            <a:ext cx="7239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i="0" lang="zh-CN" sz="2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	                  A	B	 C	  D    E</a:t>
            </a:r>
            <a:endParaRPr b="1" i="0" sz="18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6" name="Google Shape;4946;p702"/>
          <p:cNvSpPr txBox="1"/>
          <p:nvPr>
            <p:ph idx="12" type="sldNum"/>
          </p:nvPr>
        </p:nvSpPr>
        <p:spPr>
          <a:xfrm>
            <a:off x="7239000" y="3600450"/>
            <a:ext cx="1905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cartoon_pizza" id="4947" name="Google Shape;4947;p7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3771900"/>
            <a:ext cx="1828800" cy="124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lzone_photosculpture-p153041851095598963tro3_210" id="4948" name="Google Shape;4948;p7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8400" y="3814763"/>
            <a:ext cx="1329000" cy="13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